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5143500" type="screen16x9"/>
  <p:notesSz cx="6858000" cy="9144000"/>
  <p:embeddedFontLst>
    <p:embeddedFont>
      <p:font typeface="Google Sans" panose="020B0604020202020204" charset="0"/>
      <p:regular r:id="rId71"/>
      <p:bold r:id="rId72"/>
      <p:italic r:id="rId73"/>
      <p:boldItalic r:id="rId74"/>
    </p:embeddedFont>
    <p:embeddedFont>
      <p:font typeface="Roboto Mono" panose="020B0604020202020204" charset="0"/>
      <p:regular r:id="rId75"/>
      <p:bold r:id="rId76"/>
      <p:italic r:id="rId77"/>
      <p:boldItalic r:id="rId78"/>
    </p:embeddedFont>
    <p:embeddedFont>
      <p:font typeface="Roboto Mono Light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BD9E6C-736A-48F9-9180-26CBF51A1589}" v="2" dt="2021-12-12T08:48:49.032"/>
    <p1510:client id="{34C12F25-7A7F-4646-A0F2-54B360C60801}" v="16" dt="2021-12-12T08:53:21.717"/>
    <p1510:client id="{998761B4-A7FF-40DC-A1A5-A7F7C1FCAE22}" v="2" dt="2021-12-12T08:40:18.901"/>
    <p1510:client id="{9FEF615F-D37D-45E5-8EB5-3106E2C34F48}" v="24" dt="2021-12-12T08:24:43.947"/>
    <p1510:client id="{D46F0F5F-E068-4034-8177-C275394883B9}" v="6" dt="2021-12-12T08:33:1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zcoz wang" userId="0da2281afb45753e" providerId="Windows Live" clId="Web-{9FEF615F-D37D-45E5-8EB5-3106E2C34F48}"/>
    <pc:docChg chg="modSld">
      <pc:chgData name="utzcoz wang" userId="0da2281afb45753e" providerId="Windows Live" clId="Web-{9FEF615F-D37D-45E5-8EB5-3106E2C34F48}" dt="2021-12-12T08:24:42.525" v="10" actId="20577"/>
      <pc:docMkLst>
        <pc:docMk/>
      </pc:docMkLst>
      <pc:sldChg chg="modSp">
        <pc:chgData name="utzcoz wang" userId="0da2281afb45753e" providerId="Windows Live" clId="Web-{9FEF615F-D37D-45E5-8EB5-3106E2C34F48}" dt="2021-12-12T08:24:33.306" v="2" actId="20577"/>
        <pc:sldMkLst>
          <pc:docMk/>
          <pc:sldMk cId="0" sldId="269"/>
        </pc:sldMkLst>
        <pc:spChg chg="mod">
          <ac:chgData name="utzcoz wang" userId="0da2281afb45753e" providerId="Windows Live" clId="Web-{9FEF615F-D37D-45E5-8EB5-3106E2C34F48}" dt="2021-12-12T08:24:33.306" v="2" actId="20577"/>
          <ac:spMkLst>
            <pc:docMk/>
            <pc:sldMk cId="0" sldId="269"/>
            <ac:spMk id="160" creationId="{00000000-0000-0000-0000-000000000000}"/>
          </ac:spMkLst>
        </pc:spChg>
      </pc:sldChg>
      <pc:sldChg chg="modSp">
        <pc:chgData name="utzcoz wang" userId="0da2281afb45753e" providerId="Windows Live" clId="Web-{9FEF615F-D37D-45E5-8EB5-3106E2C34F48}" dt="2021-12-12T08:24:42.525" v="10" actId="20577"/>
        <pc:sldMkLst>
          <pc:docMk/>
          <pc:sldMk cId="0" sldId="270"/>
        </pc:sldMkLst>
        <pc:spChg chg="mod">
          <ac:chgData name="utzcoz wang" userId="0da2281afb45753e" providerId="Windows Live" clId="Web-{9FEF615F-D37D-45E5-8EB5-3106E2C34F48}" dt="2021-12-12T08:24:42.525" v="10" actId="20577"/>
          <ac:spMkLst>
            <pc:docMk/>
            <pc:sldMk cId="0" sldId="270"/>
            <ac:spMk id="166" creationId="{00000000-0000-0000-0000-000000000000}"/>
          </ac:spMkLst>
        </pc:spChg>
      </pc:sldChg>
    </pc:docChg>
  </pc:docChgLst>
  <pc:docChgLst>
    <pc:chgData name="utzcoz wang" userId="0da2281afb45753e" providerId="Windows Live" clId="Web-{27BD9E6C-736A-48F9-9180-26CBF51A1589}"/>
    <pc:docChg chg="modSld">
      <pc:chgData name="utzcoz wang" userId="0da2281afb45753e" providerId="Windows Live" clId="Web-{27BD9E6C-736A-48F9-9180-26CBF51A1589}" dt="2021-12-12T08:48:49.032" v="1" actId="1076"/>
      <pc:docMkLst>
        <pc:docMk/>
      </pc:docMkLst>
      <pc:sldChg chg="modSp">
        <pc:chgData name="utzcoz wang" userId="0da2281afb45753e" providerId="Windows Live" clId="Web-{27BD9E6C-736A-48F9-9180-26CBF51A1589}" dt="2021-12-12T08:48:04.688" v="0" actId="1076"/>
        <pc:sldMkLst>
          <pc:docMk/>
          <pc:sldMk cId="0" sldId="263"/>
        </pc:sldMkLst>
        <pc:spChg chg="mod">
          <ac:chgData name="utzcoz wang" userId="0da2281afb45753e" providerId="Windows Live" clId="Web-{27BD9E6C-736A-48F9-9180-26CBF51A1589}" dt="2021-12-12T08:48:04.688" v="0" actId="1076"/>
          <ac:spMkLst>
            <pc:docMk/>
            <pc:sldMk cId="0" sldId="263"/>
            <ac:spMk id="122" creationId="{00000000-0000-0000-0000-000000000000}"/>
          </ac:spMkLst>
        </pc:spChg>
      </pc:sldChg>
      <pc:sldChg chg="modSp">
        <pc:chgData name="utzcoz wang" userId="0da2281afb45753e" providerId="Windows Live" clId="Web-{27BD9E6C-736A-48F9-9180-26CBF51A1589}" dt="2021-12-12T08:48:49.032" v="1" actId="1076"/>
        <pc:sldMkLst>
          <pc:docMk/>
          <pc:sldMk cId="0" sldId="264"/>
        </pc:sldMkLst>
        <pc:spChg chg="mod">
          <ac:chgData name="utzcoz wang" userId="0da2281afb45753e" providerId="Windows Live" clId="Web-{27BD9E6C-736A-48F9-9180-26CBF51A1589}" dt="2021-12-12T08:48:49.032" v="1" actId="1076"/>
          <ac:spMkLst>
            <pc:docMk/>
            <pc:sldMk cId="0" sldId="264"/>
            <ac:spMk id="129" creationId="{00000000-0000-0000-0000-000000000000}"/>
          </ac:spMkLst>
        </pc:spChg>
      </pc:sldChg>
    </pc:docChg>
  </pc:docChgLst>
  <pc:docChgLst>
    <pc:chgData name="utzcoz wang" userId="0da2281afb45753e" providerId="Windows Live" clId="Web-{D46F0F5F-E068-4034-8177-C275394883B9}"/>
    <pc:docChg chg="modSld">
      <pc:chgData name="utzcoz wang" userId="0da2281afb45753e" providerId="Windows Live" clId="Web-{D46F0F5F-E068-4034-8177-C275394883B9}" dt="2021-12-12T08:33:10.822" v="4" actId="14100"/>
      <pc:docMkLst>
        <pc:docMk/>
      </pc:docMkLst>
      <pc:sldChg chg="modSp">
        <pc:chgData name="utzcoz wang" userId="0da2281afb45753e" providerId="Windows Live" clId="Web-{D46F0F5F-E068-4034-8177-C275394883B9}" dt="2021-12-12T08:31:38.754" v="0" actId="20577"/>
        <pc:sldMkLst>
          <pc:docMk/>
          <pc:sldMk cId="0" sldId="284"/>
        </pc:sldMkLst>
        <pc:spChg chg="mod">
          <ac:chgData name="utzcoz wang" userId="0da2281afb45753e" providerId="Windows Live" clId="Web-{D46F0F5F-E068-4034-8177-C275394883B9}" dt="2021-12-12T08:31:38.754" v="0" actId="20577"/>
          <ac:spMkLst>
            <pc:docMk/>
            <pc:sldMk cId="0" sldId="284"/>
            <ac:spMk id="258" creationId="{00000000-0000-0000-0000-000000000000}"/>
          </ac:spMkLst>
        </pc:spChg>
      </pc:sldChg>
      <pc:sldChg chg="modSp">
        <pc:chgData name="utzcoz wang" userId="0da2281afb45753e" providerId="Windows Live" clId="Web-{D46F0F5F-E068-4034-8177-C275394883B9}" dt="2021-12-12T08:32:53.727" v="1" actId="14100"/>
        <pc:sldMkLst>
          <pc:docMk/>
          <pc:sldMk cId="0" sldId="291"/>
        </pc:sldMkLst>
        <pc:spChg chg="mod">
          <ac:chgData name="utzcoz wang" userId="0da2281afb45753e" providerId="Windows Live" clId="Web-{D46F0F5F-E068-4034-8177-C275394883B9}" dt="2021-12-12T08:32:53.727" v="1" actId="14100"/>
          <ac:spMkLst>
            <pc:docMk/>
            <pc:sldMk cId="0" sldId="291"/>
            <ac:spMk id="300" creationId="{00000000-0000-0000-0000-000000000000}"/>
          </ac:spMkLst>
        </pc:spChg>
      </pc:sldChg>
      <pc:sldChg chg="modSp">
        <pc:chgData name="utzcoz wang" userId="0da2281afb45753e" providerId="Windows Live" clId="Web-{D46F0F5F-E068-4034-8177-C275394883B9}" dt="2021-12-12T08:32:59.430" v="2" actId="14100"/>
        <pc:sldMkLst>
          <pc:docMk/>
          <pc:sldMk cId="0" sldId="292"/>
        </pc:sldMkLst>
        <pc:spChg chg="mod">
          <ac:chgData name="utzcoz wang" userId="0da2281afb45753e" providerId="Windows Live" clId="Web-{D46F0F5F-E068-4034-8177-C275394883B9}" dt="2021-12-12T08:32:59.430" v="2" actId="14100"/>
          <ac:spMkLst>
            <pc:docMk/>
            <pc:sldMk cId="0" sldId="292"/>
            <ac:spMk id="307" creationId="{00000000-0000-0000-0000-000000000000}"/>
          </ac:spMkLst>
        </pc:spChg>
      </pc:sldChg>
      <pc:sldChg chg="modSp">
        <pc:chgData name="utzcoz wang" userId="0da2281afb45753e" providerId="Windows Live" clId="Web-{D46F0F5F-E068-4034-8177-C275394883B9}" dt="2021-12-12T08:33:05.103" v="3" actId="14100"/>
        <pc:sldMkLst>
          <pc:docMk/>
          <pc:sldMk cId="0" sldId="293"/>
        </pc:sldMkLst>
        <pc:spChg chg="mod">
          <ac:chgData name="utzcoz wang" userId="0da2281afb45753e" providerId="Windows Live" clId="Web-{D46F0F5F-E068-4034-8177-C275394883B9}" dt="2021-12-12T08:33:05.103" v="3" actId="14100"/>
          <ac:spMkLst>
            <pc:docMk/>
            <pc:sldMk cId="0" sldId="293"/>
            <ac:spMk id="314" creationId="{00000000-0000-0000-0000-000000000000}"/>
          </ac:spMkLst>
        </pc:spChg>
      </pc:sldChg>
      <pc:sldChg chg="modSp">
        <pc:chgData name="utzcoz wang" userId="0da2281afb45753e" providerId="Windows Live" clId="Web-{D46F0F5F-E068-4034-8177-C275394883B9}" dt="2021-12-12T08:33:10.822" v="4" actId="14100"/>
        <pc:sldMkLst>
          <pc:docMk/>
          <pc:sldMk cId="0" sldId="294"/>
        </pc:sldMkLst>
        <pc:spChg chg="mod">
          <ac:chgData name="utzcoz wang" userId="0da2281afb45753e" providerId="Windows Live" clId="Web-{D46F0F5F-E068-4034-8177-C275394883B9}" dt="2021-12-12T08:33:10.822" v="4" actId="14100"/>
          <ac:spMkLst>
            <pc:docMk/>
            <pc:sldMk cId="0" sldId="294"/>
            <ac:spMk id="321" creationId="{00000000-0000-0000-0000-000000000000}"/>
          </ac:spMkLst>
        </pc:spChg>
      </pc:sldChg>
    </pc:docChg>
  </pc:docChgLst>
  <pc:docChgLst>
    <pc:chgData name="utzcoz wang" userId="0da2281afb45753e" providerId="Windows Live" clId="Web-{34C12F25-7A7F-4646-A0F2-54B360C60801}"/>
    <pc:docChg chg="modSld">
      <pc:chgData name="utzcoz wang" userId="0da2281afb45753e" providerId="Windows Live" clId="Web-{34C12F25-7A7F-4646-A0F2-54B360C60801}" dt="2021-12-12T08:53:21.717" v="15" actId="14100"/>
      <pc:docMkLst>
        <pc:docMk/>
      </pc:docMkLst>
      <pc:sldChg chg="modSp">
        <pc:chgData name="utzcoz wang" userId="0da2281afb45753e" providerId="Windows Live" clId="Web-{34C12F25-7A7F-4646-A0F2-54B360C60801}" dt="2021-12-12T08:51:50.225" v="0" actId="14100"/>
        <pc:sldMkLst>
          <pc:docMk/>
          <pc:sldMk cId="0" sldId="301"/>
        </pc:sldMkLst>
        <pc:spChg chg="mod">
          <ac:chgData name="utzcoz wang" userId="0da2281afb45753e" providerId="Windows Live" clId="Web-{34C12F25-7A7F-4646-A0F2-54B360C60801}" dt="2021-12-12T08:51:50.225" v="0" actId="14100"/>
          <ac:spMkLst>
            <pc:docMk/>
            <pc:sldMk cId="0" sldId="301"/>
            <ac:spMk id="363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1:55.913" v="1" actId="14100"/>
        <pc:sldMkLst>
          <pc:docMk/>
          <pc:sldMk cId="0" sldId="302"/>
        </pc:sldMkLst>
        <pc:spChg chg="mod">
          <ac:chgData name="utzcoz wang" userId="0da2281afb45753e" providerId="Windows Live" clId="Web-{34C12F25-7A7F-4646-A0F2-54B360C60801}" dt="2021-12-12T08:51:55.913" v="1" actId="14100"/>
          <ac:spMkLst>
            <pc:docMk/>
            <pc:sldMk cId="0" sldId="302"/>
            <ac:spMk id="370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01.913" v="2" actId="14100"/>
        <pc:sldMkLst>
          <pc:docMk/>
          <pc:sldMk cId="0" sldId="303"/>
        </pc:sldMkLst>
        <pc:spChg chg="mod">
          <ac:chgData name="utzcoz wang" userId="0da2281afb45753e" providerId="Windows Live" clId="Web-{34C12F25-7A7F-4646-A0F2-54B360C60801}" dt="2021-12-12T08:52:01.913" v="2" actId="14100"/>
          <ac:spMkLst>
            <pc:docMk/>
            <pc:sldMk cId="0" sldId="303"/>
            <ac:spMk id="376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11.290" v="3" actId="14100"/>
        <pc:sldMkLst>
          <pc:docMk/>
          <pc:sldMk cId="0" sldId="306"/>
        </pc:sldMkLst>
        <pc:spChg chg="mod">
          <ac:chgData name="utzcoz wang" userId="0da2281afb45753e" providerId="Windows Live" clId="Web-{34C12F25-7A7F-4646-A0F2-54B360C60801}" dt="2021-12-12T08:52:11.290" v="3" actId="14100"/>
          <ac:spMkLst>
            <pc:docMk/>
            <pc:sldMk cId="0" sldId="306"/>
            <ac:spMk id="393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18.822" v="4" actId="14100"/>
        <pc:sldMkLst>
          <pc:docMk/>
          <pc:sldMk cId="0" sldId="308"/>
        </pc:sldMkLst>
        <pc:spChg chg="mod">
          <ac:chgData name="utzcoz wang" userId="0da2281afb45753e" providerId="Windows Live" clId="Web-{34C12F25-7A7F-4646-A0F2-54B360C60801}" dt="2021-12-12T08:52:18.822" v="4" actId="14100"/>
          <ac:spMkLst>
            <pc:docMk/>
            <pc:sldMk cId="0" sldId="308"/>
            <ac:spMk id="406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24.010" v="5" actId="14100"/>
        <pc:sldMkLst>
          <pc:docMk/>
          <pc:sldMk cId="0" sldId="309"/>
        </pc:sldMkLst>
        <pc:spChg chg="mod">
          <ac:chgData name="utzcoz wang" userId="0da2281afb45753e" providerId="Windows Live" clId="Web-{34C12F25-7A7F-4646-A0F2-54B360C60801}" dt="2021-12-12T08:52:24.010" v="5" actId="14100"/>
          <ac:spMkLst>
            <pc:docMk/>
            <pc:sldMk cId="0" sldId="309"/>
            <ac:spMk id="412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29.073" v="6" actId="14100"/>
        <pc:sldMkLst>
          <pc:docMk/>
          <pc:sldMk cId="0" sldId="310"/>
        </pc:sldMkLst>
        <pc:spChg chg="mod">
          <ac:chgData name="utzcoz wang" userId="0da2281afb45753e" providerId="Windows Live" clId="Web-{34C12F25-7A7F-4646-A0F2-54B360C60801}" dt="2021-12-12T08:52:29.073" v="6" actId="14100"/>
          <ac:spMkLst>
            <pc:docMk/>
            <pc:sldMk cId="0" sldId="310"/>
            <ac:spMk id="418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34.323" v="7" actId="14100"/>
        <pc:sldMkLst>
          <pc:docMk/>
          <pc:sldMk cId="0" sldId="311"/>
        </pc:sldMkLst>
        <pc:spChg chg="mod">
          <ac:chgData name="utzcoz wang" userId="0da2281afb45753e" providerId="Windows Live" clId="Web-{34C12F25-7A7F-4646-A0F2-54B360C60801}" dt="2021-12-12T08:52:34.323" v="7" actId="14100"/>
          <ac:spMkLst>
            <pc:docMk/>
            <pc:sldMk cId="0" sldId="311"/>
            <ac:spMk id="424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39.902" v="8" actId="14100"/>
        <pc:sldMkLst>
          <pc:docMk/>
          <pc:sldMk cId="0" sldId="313"/>
        </pc:sldMkLst>
        <pc:spChg chg="mod">
          <ac:chgData name="utzcoz wang" userId="0da2281afb45753e" providerId="Windows Live" clId="Web-{34C12F25-7A7F-4646-A0F2-54B360C60801}" dt="2021-12-12T08:52:39.902" v="8" actId="14100"/>
          <ac:spMkLst>
            <pc:docMk/>
            <pc:sldMk cId="0" sldId="313"/>
            <ac:spMk id="436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46.168" v="9" actId="14100"/>
        <pc:sldMkLst>
          <pc:docMk/>
          <pc:sldMk cId="0" sldId="314"/>
        </pc:sldMkLst>
        <pc:spChg chg="mod">
          <ac:chgData name="utzcoz wang" userId="0da2281afb45753e" providerId="Windows Live" clId="Web-{34C12F25-7A7F-4646-A0F2-54B360C60801}" dt="2021-12-12T08:52:46.168" v="9" actId="14100"/>
          <ac:spMkLst>
            <pc:docMk/>
            <pc:sldMk cId="0" sldId="314"/>
            <ac:spMk id="442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51.090" v="10" actId="14100"/>
        <pc:sldMkLst>
          <pc:docMk/>
          <pc:sldMk cId="0" sldId="315"/>
        </pc:sldMkLst>
        <pc:spChg chg="mod">
          <ac:chgData name="utzcoz wang" userId="0da2281afb45753e" providerId="Windows Live" clId="Web-{34C12F25-7A7F-4646-A0F2-54B360C60801}" dt="2021-12-12T08:52:51.090" v="10" actId="14100"/>
          <ac:spMkLst>
            <pc:docMk/>
            <pc:sldMk cId="0" sldId="315"/>
            <ac:spMk id="448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2:58.965" v="11" actId="14100"/>
        <pc:sldMkLst>
          <pc:docMk/>
          <pc:sldMk cId="0" sldId="317"/>
        </pc:sldMkLst>
        <pc:spChg chg="mod">
          <ac:chgData name="utzcoz wang" userId="0da2281afb45753e" providerId="Windows Live" clId="Web-{34C12F25-7A7F-4646-A0F2-54B360C60801}" dt="2021-12-12T08:52:58.965" v="11" actId="14100"/>
          <ac:spMkLst>
            <pc:docMk/>
            <pc:sldMk cId="0" sldId="317"/>
            <ac:spMk id="460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3:05.091" v="12" actId="14100"/>
        <pc:sldMkLst>
          <pc:docMk/>
          <pc:sldMk cId="0" sldId="318"/>
        </pc:sldMkLst>
        <pc:spChg chg="mod">
          <ac:chgData name="utzcoz wang" userId="0da2281afb45753e" providerId="Windows Live" clId="Web-{34C12F25-7A7F-4646-A0F2-54B360C60801}" dt="2021-12-12T08:53:05.091" v="12" actId="14100"/>
          <ac:spMkLst>
            <pc:docMk/>
            <pc:sldMk cId="0" sldId="318"/>
            <ac:spMk id="466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3:10.497" v="13" actId="14100"/>
        <pc:sldMkLst>
          <pc:docMk/>
          <pc:sldMk cId="0" sldId="319"/>
        </pc:sldMkLst>
        <pc:spChg chg="mod">
          <ac:chgData name="utzcoz wang" userId="0da2281afb45753e" providerId="Windows Live" clId="Web-{34C12F25-7A7F-4646-A0F2-54B360C60801}" dt="2021-12-12T08:53:10.497" v="13" actId="14100"/>
          <ac:spMkLst>
            <pc:docMk/>
            <pc:sldMk cId="0" sldId="319"/>
            <ac:spMk id="472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3:16.404" v="14" actId="14100"/>
        <pc:sldMkLst>
          <pc:docMk/>
          <pc:sldMk cId="0" sldId="320"/>
        </pc:sldMkLst>
        <pc:spChg chg="mod">
          <ac:chgData name="utzcoz wang" userId="0da2281afb45753e" providerId="Windows Live" clId="Web-{34C12F25-7A7F-4646-A0F2-54B360C60801}" dt="2021-12-12T08:53:16.404" v="14" actId="14100"/>
          <ac:spMkLst>
            <pc:docMk/>
            <pc:sldMk cId="0" sldId="320"/>
            <ac:spMk id="478" creationId="{00000000-0000-0000-0000-000000000000}"/>
          </ac:spMkLst>
        </pc:spChg>
      </pc:sldChg>
      <pc:sldChg chg="modSp">
        <pc:chgData name="utzcoz wang" userId="0da2281afb45753e" providerId="Windows Live" clId="Web-{34C12F25-7A7F-4646-A0F2-54B360C60801}" dt="2021-12-12T08:53:21.717" v="15" actId="14100"/>
        <pc:sldMkLst>
          <pc:docMk/>
          <pc:sldMk cId="0" sldId="321"/>
        </pc:sldMkLst>
        <pc:spChg chg="mod">
          <ac:chgData name="utzcoz wang" userId="0da2281afb45753e" providerId="Windows Live" clId="Web-{34C12F25-7A7F-4646-A0F2-54B360C60801}" dt="2021-12-12T08:53:21.717" v="15" actId="14100"/>
          <ac:spMkLst>
            <pc:docMk/>
            <pc:sldMk cId="0" sldId="321"/>
            <ac:spMk id="484" creationId="{00000000-0000-0000-0000-000000000000}"/>
          </ac:spMkLst>
        </pc:spChg>
      </pc:sldChg>
    </pc:docChg>
  </pc:docChgLst>
  <pc:docChgLst>
    <pc:chgData name="utzcoz wang" userId="0da2281afb45753e" providerId="Windows Live" clId="Web-{998761B4-A7FF-40DC-A1A5-A7F7C1FCAE22}"/>
    <pc:docChg chg="modSld">
      <pc:chgData name="utzcoz wang" userId="0da2281afb45753e" providerId="Windows Live" clId="Web-{998761B4-A7FF-40DC-A1A5-A7F7C1FCAE22}" dt="2021-12-12T08:40:18.901" v="1" actId="14100"/>
      <pc:docMkLst>
        <pc:docMk/>
      </pc:docMkLst>
      <pc:sldChg chg="modSp">
        <pc:chgData name="utzcoz wang" userId="0da2281afb45753e" providerId="Windows Live" clId="Web-{998761B4-A7FF-40DC-A1A5-A7F7C1FCAE22}" dt="2021-12-12T08:40:13.572" v="0" actId="14100"/>
        <pc:sldMkLst>
          <pc:docMk/>
          <pc:sldMk cId="0" sldId="284"/>
        </pc:sldMkLst>
        <pc:spChg chg="mod">
          <ac:chgData name="utzcoz wang" userId="0da2281afb45753e" providerId="Windows Live" clId="Web-{998761B4-A7FF-40DC-A1A5-A7F7C1FCAE22}" dt="2021-12-12T08:40:13.572" v="0" actId="14100"/>
          <ac:spMkLst>
            <pc:docMk/>
            <pc:sldMk cId="0" sldId="284"/>
            <ac:spMk id="258" creationId="{00000000-0000-0000-0000-000000000000}"/>
          </ac:spMkLst>
        </pc:spChg>
      </pc:sldChg>
      <pc:sldChg chg="modSp">
        <pc:chgData name="utzcoz wang" userId="0da2281afb45753e" providerId="Windows Live" clId="Web-{998761B4-A7FF-40DC-A1A5-A7F7C1FCAE22}" dt="2021-12-12T08:40:18.901" v="1" actId="14100"/>
        <pc:sldMkLst>
          <pc:docMk/>
          <pc:sldMk cId="0" sldId="285"/>
        </pc:sldMkLst>
        <pc:spChg chg="mod">
          <ac:chgData name="utzcoz wang" userId="0da2281afb45753e" providerId="Windows Live" clId="Web-{998761B4-A7FF-40DC-A1A5-A7F7C1FCAE22}" dt="2021-12-12T08:40:18.901" v="1" actId="14100"/>
          <ac:spMkLst>
            <pc:docMk/>
            <pc:sldMk cId="0" sldId="285"/>
            <ac:spMk id="26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6c2ea51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6c2ea51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bbcbd4f5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bbcbd4f5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4c6c45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4c6c45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4f99ab4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4f99ab4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6f9602c8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6f9602c8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6f9602c8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6f9602c8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6f9602c8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6f9602c8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f9602c8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6f9602c8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Meta/Facebook Microsoft Slack Twitter Lyft Squre Spotify VMware-tanzu/Pivotal Labs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34f99ab4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34f99ab4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34f99ab4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34f99ab4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34f99ab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34f99ab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34f99ab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34f99ab4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36eb0ae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36eb0ae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4a759886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4a759886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Speed, Speed, Speed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4a759886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4a759886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36eb0ae9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36eb0ae9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36eb0ae9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36eb0ae9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36eb0ae9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36eb0ae9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36eb0ae9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36eb0ae9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36eb0ae9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36eb0ae9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36eb0ae9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36eb0ae9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53a5ad6b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53a5ad6b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34f99ab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34f99ab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53a5ad6b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53a5ad6b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36eb0ae9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36eb0ae9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36eb0ae9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36eb0ae9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36eb0ae9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36eb0ae9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36eb0ae9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36eb0ae9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4a759886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4a759886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36eb0ae9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36eb0ae9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4a759886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4a759886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4a75988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4a75988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4a75988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4a75988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34f99ab4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34f99ab4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4a759886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4a759886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bbcbd4f5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bbcbd4f5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36eb0ae9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36eb0ae9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bbcbd4f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bbcbd4f5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36eb0ae9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36eb0ae9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36eb0ae9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36eb0ae9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36eb0ae9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36eb0ae9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493d09b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493d09b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36eb0ae9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36eb0ae9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36eb0ae9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36eb0ae9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34f99ab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34f99ab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bbcbd4f5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bbcbd4f5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4a75988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4a75988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4a759886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4a759886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4a759886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4a759886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53a5ad6b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53a5ad6b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53a5ad6b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53a5ad6b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53a5ad6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53a5ad6b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4a759886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4a759886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4a759886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4a759886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Speed, Speed, Speed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53a5ad6b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53a5ad6b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Speed, Speed, Speed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3a5ad6b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53a5ad6b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53a5ad6b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53a5ad6b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Speed, Speed, Speed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53a5ad6b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53a5ad6b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53a5ad6b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53a5ad6b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Speed, Speed, Speed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53a5ad6b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53a5ad6b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Speed, Speed, Speed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53a5ad6b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53a5ad6b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Speed, Speed, Speed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53a5ad6b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53a5ad6b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Speed, Speed, Speed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53a5ad6b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53a5ad6b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Speed, Speed, Speed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bbcbd4f5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bbcbd4f5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53a5ad6b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53a5ad6b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34f99ab4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34f99ab4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34f99ab4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34f99ab4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34f99ab4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34f99ab4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Call Out">
  <p:cSld name="SECTION_TITLE_AND_DESCRIPTION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bg>
      <p:bgPr>
        <a:solidFill>
          <a:srgbClr val="20212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xy_patter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martinfowler.com/articles/mocksArentStubs.html#TheDifferenceBetweenMocksAndStubs" TargetMode="External"/><Relationship Id="rId4" Type="http://schemas.openxmlformats.org/officeDocument/2006/relationships/hyperlink" Target="http://c2.com/cgi/wiki?FakeObject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field-author=raywenderlich+Tutorial+Team&amp;text=raywenderlich+Tutorial+Team&amp;sort=relevancerank&amp;search-alias=book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large-tes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https://developer.android.com/training/testing/fundamentals#small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Testing with Robolectric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王峻毅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软件工程师，Robolectric co-maintainer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9230" t="26085" r="9230" b="40849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Beijing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600" y="315325"/>
            <a:ext cx="3749350" cy="39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Testing with Robolectric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316350" y="1881700"/>
            <a:ext cx="85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1330900" y="2444075"/>
            <a:ext cx="6556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https://github.com/robolectric/robolectric</a:t>
            </a:r>
            <a:endParaRPr sz="1600" i="1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00" y="1077275"/>
            <a:ext cx="66294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316350" y="1881700"/>
            <a:ext cx="85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1330900" y="2065675"/>
            <a:ext cx="655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Why Robolectric?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Robolectric?</a:t>
            </a:r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422375" y="1435975"/>
            <a:ext cx="7348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"/>
              <a:buAutoNum type="arabicPeriod"/>
            </a:pPr>
            <a:r>
              <a:rPr lang="en" sz="1600" b="1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</a:t>
            </a:r>
            <a:endParaRPr sz="1600" b="1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Robolectric tests run on the JVM. This avoids all of the overhead with emulators, such as startup time, APK dexing + packaging + copying + installing.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Robolectric?</a:t>
            </a:r>
            <a:endParaRPr/>
          </a:p>
        </p:txBody>
      </p:sp>
      <p:sp>
        <p:nvSpPr>
          <p:cNvPr id="160" name="Google Shape;160;p29"/>
          <p:cNvSpPr txBox="1"/>
          <p:nvPr/>
        </p:nvSpPr>
        <p:spPr>
          <a:xfrm>
            <a:off x="422375" y="1435975"/>
            <a:ext cx="7348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"/>
              <a:buAutoNum type="arabicPeriod"/>
            </a:pPr>
            <a:r>
              <a:rPr lang="en" sz="1600" b="1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</a:t>
            </a:r>
            <a:endParaRPr sz="1600" b="1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err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Robolectric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tests run on the JVM. This avoids all of the overhead with emulators, such as startup time, APK </a:t>
            </a:r>
            <a:r>
              <a:rPr lang="en" sz="1600" err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dexing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+ packaging + copying + installing.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27000">
              <a:buClr>
                <a:srgbClr val="5F6368"/>
              </a:buClr>
              <a:buSzPts val="1600"/>
            </a:pPr>
            <a:r>
              <a:rPr lang="en" sz="1600" b="1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2. Flakiness</a:t>
            </a:r>
            <a:endParaRPr sz="1600" b="1">
              <a:solidFill>
                <a:srgbClr val="5F6368"/>
              </a:solidFill>
              <a:latin typeface="Roboto Mono"/>
              <a:ea typeface="Roboto Mono"/>
              <a:cs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Tests on emulators have more concurrent threads, leading to nondeterminism and flakiness.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Robolectric?</a:t>
            </a:r>
            <a:endParaRPr/>
          </a:p>
        </p:txBody>
      </p:sp>
      <p:sp>
        <p:nvSpPr>
          <p:cNvPr id="166" name="Google Shape;166;p30"/>
          <p:cNvSpPr txBox="1"/>
          <p:nvPr/>
        </p:nvSpPr>
        <p:spPr>
          <a:xfrm>
            <a:off x="422375" y="1435975"/>
            <a:ext cx="73488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"/>
              <a:buAutoNum type="arabicPeriod"/>
            </a:pPr>
            <a:r>
              <a:rPr lang="en" sz="1600" b="1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</a:t>
            </a:r>
            <a:endParaRPr sz="1600" b="1">
              <a:solidFill>
                <a:srgbClr val="5F636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err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Robolectric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tests run on the JVM. This avoids all of the overhead with emulators, such as startup time, APK </a:t>
            </a:r>
            <a:r>
              <a:rPr lang="en" sz="1600" err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dexing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+ packaging + copying + installing.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27000">
              <a:buClr>
                <a:srgbClr val="5F6368"/>
              </a:buClr>
              <a:buSzPts val="1600"/>
            </a:pPr>
            <a:r>
              <a:rPr lang="en" sz="1600" b="1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2. Flakiness</a:t>
            </a:r>
            <a:endParaRPr sz="1600" b="1">
              <a:solidFill>
                <a:srgbClr val="5F6368"/>
              </a:solidFill>
              <a:latin typeface="Roboto Mono"/>
              <a:ea typeface="Roboto Mono"/>
              <a:cs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Tests on emulators have more concurrent threads, leading to nondeterminism and flakiness.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127000">
              <a:buClr>
                <a:srgbClr val="5F6368"/>
              </a:buClr>
              <a:buSzPts val="1600"/>
            </a:pPr>
            <a:r>
              <a:rPr lang="en" sz="1600" b="1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3. APIs</a:t>
            </a:r>
            <a:endParaRPr sz="1600" b="1">
              <a:solidFill>
                <a:srgbClr val="5F6368"/>
              </a:solidFill>
              <a:latin typeface="Roboto Mono"/>
              <a:ea typeface="Roboto Mono"/>
              <a:cs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err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Robolectric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offers lots of powerful and extensible testing APIs (Shadow APIs) not available in emulators.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Robolectric?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395775" y="1499100"/>
            <a:ext cx="7348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Selected by industry leading tech companies: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950" y="2052300"/>
            <a:ext cx="1010850" cy="10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825" y="1873613"/>
            <a:ext cx="1368225" cy="13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688" y="2071650"/>
            <a:ext cx="972175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349" y="1907963"/>
            <a:ext cx="1204838" cy="120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6075" y="3241850"/>
            <a:ext cx="935825" cy="9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 rotWithShape="1">
          <a:blip r:embed="rId8">
            <a:alphaModFix/>
          </a:blip>
          <a:srcRect l="-4420" r="4419"/>
          <a:stretch/>
        </p:blipFill>
        <p:spPr>
          <a:xfrm>
            <a:off x="6746550" y="2002650"/>
            <a:ext cx="1110150" cy="1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5163" y="3154688"/>
            <a:ext cx="1110150" cy="1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65075" y="3112800"/>
            <a:ext cx="1030125" cy="10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5900" y="3159949"/>
            <a:ext cx="935825" cy="9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/>
        </p:nvSpPr>
        <p:spPr>
          <a:xfrm>
            <a:off x="316350" y="1881700"/>
            <a:ext cx="85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1330900" y="2065675"/>
            <a:ext cx="6556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How to integrate Robolectric?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 Robolectric</a:t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316350" y="1412200"/>
            <a:ext cx="8511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testOptions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unitTests.includeAndroidResources = </a:t>
            </a:r>
            <a:r>
              <a:rPr lang="en" sz="1000" b="1">
                <a:solidFill>
                  <a:srgbClr val="0000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 b="1">
              <a:solidFill>
                <a:srgbClr val="0000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dependencies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'junit:junit:4.13.2'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'androidx.test:monitor:1.4.0'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'androidx.test:runner:1.4.0'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'androidx.test:rules:1.4.0'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'androidx.test.ext:junit:1.1.3'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'androidx.test.ext:junit-ktx:1.1.3'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'androidx.test.ext:truth:1.4.0'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'androidx.test:core:1.4.0'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'com.google.truth:truth:1.1.3'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testImplementation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'org.robolectric:robolectric:4.7.3'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 Robolectric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316350" y="1311300"/>
            <a:ext cx="85113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@RunWith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(RobolectricTestRunner::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MainActivityRobolectricTest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`click hint button and hint view should update content with text Hint`()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ActivityScenario.launch(MainActivity::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scenario.onActivity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activity: MainActivity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 = activity.findViewById&lt;Button&gt;(R.id.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btn_show_hint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button.performClick()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tvHint = activity.findViewById&lt;TextView&gt;(R.id.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tv_hint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assertThat(tvHint.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).isEqualTo(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"Hint"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252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Testing Pyramid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Android Testing with Robolectric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sharedTest pattern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Open source projects use Robolectric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/>
        </p:nvSpPr>
        <p:spPr>
          <a:xfrm>
            <a:off x="316350" y="1881700"/>
            <a:ext cx="85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1330900" y="2065675"/>
            <a:ext cx="655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Core features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Real Resources</a:t>
            </a:r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358400" y="2035875"/>
            <a:ext cx="8511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testOptions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unitTests.includeAndroidResources = </a:t>
            </a:r>
            <a:r>
              <a:rPr lang="en" sz="1000" b="1">
                <a:solidFill>
                  <a:srgbClr val="0000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 b="1">
              <a:solidFill>
                <a:srgbClr val="0000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Real Resources</a:t>
            </a:r>
            <a:endParaRPr/>
          </a:p>
        </p:txBody>
      </p:sp>
      <p:sp>
        <p:nvSpPr>
          <p:cNvPr id="217" name="Google Shape;217;p37"/>
          <p:cNvSpPr txBox="1"/>
          <p:nvPr/>
        </p:nvSpPr>
        <p:spPr>
          <a:xfrm>
            <a:off x="358400" y="1776600"/>
            <a:ext cx="8511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clickHintButton_hintViewShouldShowTextHint()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rule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scenario: ActivityScenario&lt;MainActivity&gt;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scenario.onActivity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activity: MainActivity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 = activity.findViewById&lt;Button&gt;(R.id.</a:t>
            </a:r>
            <a:r>
              <a:rPr lang="en" sz="1000" b="1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btn_show_hint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button.performClick()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tvHint = activity.findViewById&lt;TextView&gt;(R.id.</a:t>
            </a:r>
            <a:r>
              <a:rPr lang="en" sz="1000" b="1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tv_hint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assertThat(tvHint.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).isEqualTo(MainActivity.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HINT_HINT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Configure SDK </a:t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316350" y="2292350"/>
            <a:ext cx="851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Cross Android SDKs : 16 - 31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Configure SDK </a:t>
            </a:r>
            <a:endParaRPr/>
          </a:p>
        </p:txBody>
      </p:sp>
      <p:sp>
        <p:nvSpPr>
          <p:cNvPr id="229" name="Google Shape;229;p39"/>
          <p:cNvSpPr txBox="1"/>
          <p:nvPr/>
        </p:nvSpPr>
        <p:spPr>
          <a:xfrm>
            <a:off x="372425" y="1717750"/>
            <a:ext cx="8511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@Config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(minSdk = 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maxSdk = 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N_MR1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`old multi window mode changed and hint view should update content with text old-multi-window`()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rule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scenario: ActivityScenario&lt;MainActivity&gt;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scenario.onActivity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activity: MainActivity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Deprecated from SDK 26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activity.onMultiWindowModeChanged(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tvHint = activity.findViewById&lt;TextView&gt;(R.id.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tv_hint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assertThat(tvHint.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).isEqualTo(MainActivity.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HINT_OLD_MULTI_WINDOW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Configure SDK </a:t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372425" y="1759800"/>
            <a:ext cx="8511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@Config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(minSdk = 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`multi window mode changed and hint view should update content with text multi-window`()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rule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scenario: ActivityScenario&lt;MainActivity&gt;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scenario.onActivity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activity: MainActivity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activity.onMultiWindowModeChanged(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activity.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configuration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tvHint = activity.findViewById&lt;TextView&gt;(R.id.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tv_hint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assertThat(tvHint.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).isEqualTo(MainActivity.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HINT_MULTI_WINDOW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06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Configure Qualifiers </a:t>
            </a:r>
            <a:endParaRPr/>
          </a:p>
        </p:txBody>
      </p:sp>
      <p:sp>
        <p:nvSpPr>
          <p:cNvPr id="241" name="Google Shape;241;p41"/>
          <p:cNvSpPr txBox="1"/>
          <p:nvPr/>
        </p:nvSpPr>
        <p:spPr>
          <a:xfrm>
            <a:off x="316350" y="1913925"/>
            <a:ext cx="8511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Cross Android devices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https://developer.android.com/guide/topics/resources/providing-resources.html#QualifierRules</a:t>
            </a:r>
            <a:endParaRPr sz="1600" i="1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363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Configure Qualifiers </a:t>
            </a:r>
            <a:endParaRPr/>
          </a:p>
        </p:txBody>
      </p:sp>
      <p:sp>
        <p:nvSpPr>
          <p:cNvPr id="247" name="Google Shape;247;p42"/>
          <p:cNvSpPr txBox="1"/>
          <p:nvPr/>
        </p:nvSpPr>
        <p:spPr>
          <a:xfrm>
            <a:off x="372425" y="1759800"/>
            <a:ext cx="8511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https://developer.android.com/guide/topics/resources/providing-resources.html#QualifierRules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@Config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(qualifiers =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"port"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`orientation hint view should show normal for portrait layout`()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rule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scenario: ActivityScenario&lt;MainActivity&gt;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scenario.onActivity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activity: MainActivity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tvHintOrientation = activity.findViewById&lt;TextView&gt;(R.id.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tv_hint_orientation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assertThat(tvHintOrientation.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).isEqualTo(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activity.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.getString(R.string.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hint_orientation_normal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Configure Qualifiers </a:t>
            </a:r>
            <a:endParaRPr/>
          </a:p>
        </p:txBody>
      </p:sp>
      <p:sp>
        <p:nvSpPr>
          <p:cNvPr id="253" name="Google Shape;253;p43"/>
          <p:cNvSpPr txBox="1"/>
          <p:nvPr/>
        </p:nvSpPr>
        <p:spPr>
          <a:xfrm>
            <a:off x="372425" y="1759800"/>
            <a:ext cx="8511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https://developer.android.com/guide/topics/resources/providing-resources.html#QualifierRules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@Config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(qualifiers =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"land"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`orientation hint view should show landscape for landscape layout`()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rule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scenario: ActivityScenario&lt;MainActivity&gt;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scenario.onActivity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activity: MainActivity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tvHintOrientation = activity.findViewById&lt;TextView&gt;(R.id.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tv_hint_orientation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assertThat(tvHintOrientation.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).isEqualTo(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activity.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.getString(R.string.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hint_orientation_landscape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318194" y="555600"/>
            <a:ext cx="848684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Core feature - Configure Display</a:t>
            </a:r>
            <a:endParaRPr/>
          </a:p>
        </p:txBody>
      </p:sp>
      <p:sp>
        <p:nvSpPr>
          <p:cNvPr id="259" name="Google Shape;259;p44"/>
          <p:cNvSpPr txBox="1"/>
          <p:nvPr/>
        </p:nvSpPr>
        <p:spPr>
          <a:xfrm>
            <a:off x="316350" y="2019050"/>
            <a:ext cx="851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Changing display when testing</a:t>
            </a:r>
            <a:endParaRPr sz="1600" i="1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Pyramid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7126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Configure Display</a:t>
            </a:r>
            <a:endParaRPr/>
          </a:p>
        </p:txBody>
      </p:sp>
      <p:sp>
        <p:nvSpPr>
          <p:cNvPr id="265" name="Google Shape;265;p45"/>
          <p:cNvSpPr txBox="1"/>
          <p:nvPr/>
        </p:nvSpPr>
        <p:spPr>
          <a:xfrm>
            <a:off x="372425" y="1759800"/>
            <a:ext cx="8511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void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setExpectedDisplayRotation(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rotation)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ShadowDisplay display =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Shadows.shadowOf(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((WindowManager)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RuntimeEnvironment.systemContext.getSystemService(Context.WINDOW_SERVICE))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.getDefaultDisplay());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display.setRotation(rotation);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Shadow</a:t>
            </a:r>
            <a:endParaRPr/>
          </a:p>
        </p:txBody>
      </p:sp>
      <p:sp>
        <p:nvSpPr>
          <p:cNvPr id="271" name="Google Shape;271;p46"/>
          <p:cNvSpPr txBox="1"/>
          <p:nvPr/>
        </p:nvSpPr>
        <p:spPr>
          <a:xfrm>
            <a:off x="316350" y="2292350"/>
            <a:ext cx="851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Simulated Android frameworks on JVM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Shadow</a:t>
            </a:r>
            <a:endParaRPr/>
          </a:p>
        </p:txBody>
      </p:sp>
      <p:sp>
        <p:nvSpPr>
          <p:cNvPr id="277" name="Google Shape;277;p47"/>
          <p:cNvSpPr txBox="1"/>
          <p:nvPr/>
        </p:nvSpPr>
        <p:spPr>
          <a:xfrm>
            <a:off x="353750" y="1780800"/>
            <a:ext cx="85113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Why “Shadow”? 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Shadow objects are not quite</a:t>
            </a:r>
            <a:r>
              <a:rPr lang="en" sz="1700">
                <a:solidFill>
                  <a:srgbClr val="5F6368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Proxies</a:t>
            </a: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not quite</a:t>
            </a:r>
            <a:r>
              <a:rPr lang="en" sz="1700">
                <a:solidFill>
                  <a:srgbClr val="5F6368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Fakes</a:t>
            </a: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, not quite</a:t>
            </a:r>
            <a:r>
              <a:rPr lang="en" sz="1700">
                <a:solidFill>
                  <a:srgbClr val="5F6368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Mocks or Stubs</a:t>
            </a: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. 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Shadows are sometimes hidden, sometimes seen, and can lead you to the real object. 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Shadow</a:t>
            </a:r>
            <a:endParaRPr/>
          </a:p>
        </p:txBody>
      </p:sp>
      <p:sp>
        <p:nvSpPr>
          <p:cNvPr id="283" name="Google Shape;283;p48"/>
          <p:cNvSpPr txBox="1"/>
          <p:nvPr/>
        </p:nvSpPr>
        <p:spPr>
          <a:xfrm>
            <a:off x="351400" y="1682725"/>
            <a:ext cx="8511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ShowHideTaskbarReceiver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BroadcastReceiver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onReceive(Context context, Intent intent)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(intent ==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|| !</a:t>
            </a:r>
            <a:r>
              <a:rPr lang="en" sz="1000" b="1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ACTION_SHOW_HIDE_TASKBAR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.equals(intent.getAction()))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some checks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Intent notificationIntent =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Intent(context, NotificationService.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some checks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U.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startForegroundService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(context, notificationIntent);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Shadow</a:t>
            </a:r>
            <a:endParaRPr/>
          </a:p>
        </p:txBody>
      </p:sp>
      <p:sp>
        <p:nvSpPr>
          <p:cNvPr id="289" name="Google Shape;289;p49"/>
          <p:cNvSpPr txBox="1"/>
          <p:nvPr/>
        </p:nvSpPr>
        <p:spPr>
          <a:xfrm>
            <a:off x="316350" y="1528550"/>
            <a:ext cx="85113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`show hidden Taskbar when receiving ACTION_SHOW_HIDE_TASKBAR`()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intent = Intent(Constants.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ACTION_SHOW_HIDE_TASKBAR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Seen things of Shadow.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ShadowSettings.setCanDrawOverlays(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Shadows.shadowOf(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application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).clearStartedServices()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// onReceive will start/notify notification service to show Taskbar.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// Robolectric will start service for it.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hidden thing of Shadow.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showHideTaskbarReceiver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.onReceive(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intent)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// Robolectric will store started service component for testing.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Another seen thing of Shadow.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startedServiceIntent = Shadows.shadowOf(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application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).peekNextStartedService()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Assert.assertNotNull(startedServiceIntent)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Assert.assertEquals(</a:t>
            </a:r>
            <a:r>
              <a:rPr lang="en" sz="1000" b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notificationIntent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startedServiceIntent.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Shadow</a:t>
            </a:r>
            <a:endParaRPr/>
          </a:p>
        </p:txBody>
      </p:sp>
      <p:sp>
        <p:nvSpPr>
          <p:cNvPr id="295" name="Google Shape;295;p50"/>
          <p:cNvSpPr txBox="1"/>
          <p:nvPr/>
        </p:nvSpPr>
        <p:spPr>
          <a:xfrm>
            <a:off x="353725" y="2012075"/>
            <a:ext cx="85113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Hidden for core services on JVM 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Seen for helper things to get/set state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http://robolectric.org/javadoc/4.7/</a:t>
            </a:r>
            <a:endParaRPr sz="1700" i="1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83715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Multi Build System</a:t>
            </a: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25" y="18079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075" y="17220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6493077" cy="768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Multi Build System</a:t>
            </a:r>
            <a:endParaRPr/>
          </a:p>
        </p:txBody>
      </p:sp>
      <p:sp>
        <p:nvSpPr>
          <p:cNvPr id="308" name="Google Shape;308;p52"/>
          <p:cNvSpPr txBox="1"/>
          <p:nvPr/>
        </p:nvSpPr>
        <p:spPr>
          <a:xfrm>
            <a:off x="379425" y="1786800"/>
            <a:ext cx="851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http_archive(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name = "robolectric",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urls = ["https://github.com/robolectric/robolectric-bazel/archive/4.7.3.tar.gz"],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strip_prefix = "robolectric-bazel-4.7.3",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load("@robolectric//bazel:robolectric.bzl", "robolectric_repositories")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robolectric_repositories()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200" y="858450"/>
            <a:ext cx="928350" cy="9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6609975" cy="768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Multi Build System</a:t>
            </a:r>
            <a:endParaRPr/>
          </a:p>
        </p:txBody>
      </p:sp>
      <p:sp>
        <p:nvSpPr>
          <p:cNvPr id="315" name="Google Shape;315;p53"/>
          <p:cNvSpPr txBox="1"/>
          <p:nvPr/>
        </p:nvSpPr>
        <p:spPr>
          <a:xfrm>
            <a:off x="400450" y="1590575"/>
            <a:ext cx="85113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http_archive(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name = "rules_jvm_external",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strip_prefix = "rules_jvm_external-4.1",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sha256 = "f36441aa876c4f6427bfb2d1f2d723b48e9d930b62662bf723ddfb8fc80f0140",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url = "https://github.com/bazelbuild/rules_jvm_external/archive/4.1.zip",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load("@rules_jvm_external//:defs.bzl", "maven_install")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maven_install(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artifacts = [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"org.robolectric:robolectric:4.7.3",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],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repositories = [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"https://maven.google.com",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"https://repo1.maven.org/maven2",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],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6" name="Google Shape;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200" y="858450"/>
            <a:ext cx="928350" cy="9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6486582" cy="768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Multi Build System</a:t>
            </a:r>
            <a:endParaRPr/>
          </a:p>
        </p:txBody>
      </p:sp>
      <p:sp>
        <p:nvSpPr>
          <p:cNvPr id="322" name="Google Shape;322;p54"/>
          <p:cNvSpPr txBox="1"/>
          <p:nvPr/>
        </p:nvSpPr>
        <p:spPr>
          <a:xfrm>
            <a:off x="400450" y="1590575"/>
            <a:ext cx="8511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android_local_test(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name = "greeter_activity_test",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srcs = ["GreeterTest.java"],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manifest = "TestManifest.xml",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test_class = "com.example.bazel.GreeterTest",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deps = [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":greeter_activity",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"@maven//:org_robolectric_robolectric",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"@robolectric//bazel:android-all",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],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200" y="858450"/>
            <a:ext cx="928350" cy="9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Pyramid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575" y="1259225"/>
            <a:ext cx="3526425" cy="24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1882688" y="3801525"/>
            <a:ext cx="5278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The two cycles associated with iterative, test-driven development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 - M1 Supporting</a:t>
            </a:r>
            <a:endParaRPr/>
          </a:p>
        </p:txBody>
      </p:sp>
      <p:pic>
        <p:nvPicPr>
          <p:cNvPr id="329" name="Google Shape;3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25" y="1589825"/>
            <a:ext cx="6834075" cy="23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>
            <a:spLocks noGrp="1"/>
          </p:cNvSpPr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sharedTest pattern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sharedTest</a:t>
            </a:r>
            <a:endParaRPr/>
          </a:p>
        </p:txBody>
      </p:sp>
      <p:sp>
        <p:nvSpPr>
          <p:cNvPr id="340" name="Google Shape;340;p57"/>
          <p:cNvSpPr txBox="1"/>
          <p:nvPr/>
        </p:nvSpPr>
        <p:spPr>
          <a:xfrm>
            <a:off x="316350" y="2110175"/>
            <a:ext cx="8511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“Write Once,Run Everywhere Tests on Android.”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-- Jonathan Gerrish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00" y="462899"/>
            <a:ext cx="7844049" cy="40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sharedTest - AndroidJUnit4</a:t>
            </a:r>
            <a:endParaRPr/>
          </a:p>
        </p:txBody>
      </p:sp>
      <p:sp>
        <p:nvSpPr>
          <p:cNvPr id="351" name="Google Shape;351;p59"/>
          <p:cNvSpPr txBox="1"/>
          <p:nvPr/>
        </p:nvSpPr>
        <p:spPr>
          <a:xfrm>
            <a:off x="316350" y="1311300"/>
            <a:ext cx="85113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@RunWith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(AndroidJUnit4::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MainActivityCommonTest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8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clickHintButton_hintViewShouldShowTextHint()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ActivityScenario.launch(MainActivity::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scenario.onActivity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activity: MainActivity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 = activity.findViewById&lt;Button&gt;(R.id.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btn_show_hint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button.performClick()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tvHint = activity.findViewById&lt;TextView&gt;(R.id.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tv_hint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assertThat(tvHint.</a:t>
            </a:r>
            <a:r>
              <a:rPr lang="en" sz="1000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).isEqualTo(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"Hint"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sharedTest - Structure</a:t>
            </a:r>
            <a:endParaRPr/>
          </a:p>
        </p:txBody>
      </p:sp>
      <p:sp>
        <p:nvSpPr>
          <p:cNvPr id="357" name="Google Shape;357;p60"/>
          <p:cNvSpPr txBox="1"/>
          <p:nvPr/>
        </p:nvSpPr>
        <p:spPr>
          <a:xfrm>
            <a:off x="369850" y="1920950"/>
            <a:ext cx="3825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androidTest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java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	└── demo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    └── ExampleInstrumentedTest.kt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├── sharedTest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└── java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	└── demo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│           └── MainActivityCommonTest.kt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└── test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└── java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	└── demo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└── MainActivityRobolectricTest.kt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p60"/>
          <p:cNvSpPr txBox="1"/>
          <p:nvPr/>
        </p:nvSpPr>
        <p:spPr>
          <a:xfrm>
            <a:off x="4194850" y="1963000"/>
            <a:ext cx="54597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sourceSets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sharedTestDir =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'src/sharedTest/'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sharedTestSourceDir = sharedTestDir +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'java'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sharedTestResourceDir = sharedTestDir +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'resources'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test.resources.srcDirs += sharedTestResourceDir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test.java.srcDirs += sharedTestSourceDir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androidTest.resources.srcDirs += sharedTestResourceDir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androidTest.java.srcDirs += sharedTestSourceDir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376429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sharedTest - GMD + ATD images</a:t>
            </a:r>
            <a:endParaRPr/>
          </a:p>
        </p:txBody>
      </p:sp>
      <p:sp>
        <p:nvSpPr>
          <p:cNvPr id="364" name="Google Shape;364;p61"/>
          <p:cNvSpPr txBox="1"/>
          <p:nvPr/>
        </p:nvSpPr>
        <p:spPr>
          <a:xfrm>
            <a:off x="438850" y="1654675"/>
            <a:ext cx="5459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com.android.build.api.dsl.ManagedVirtualDevice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testOptions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unitTests.includeAndroidResources = </a:t>
            </a:r>
            <a:r>
              <a:rPr lang="en" sz="1000" b="1">
                <a:solidFill>
                  <a:srgbClr val="0000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 b="1">
              <a:solidFill>
                <a:srgbClr val="0000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devices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./gradlew -Pandroid.sdk.channel=3 nexusOneApi30DebugAndroidTest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nexusOneApi30(ManagedVirtualDevice)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device =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"Nexus One"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apiLevel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systemImageSource =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"aosp-atd"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abi = 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"x86"</a:t>
            </a:r>
            <a:endParaRPr sz="1000"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" name="Google Shape;365;p61"/>
          <p:cNvSpPr txBox="1"/>
          <p:nvPr/>
        </p:nvSpPr>
        <p:spPr>
          <a:xfrm>
            <a:off x="4100400" y="2019075"/>
            <a:ext cx="49602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ATD: Automated Test Device, slimmer for testing.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GMD: Gradle Managed Device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https://android-developers.googleblog.com/2021/10/whats-new-in-scalable-automated-testing.html</a:t>
            </a:r>
            <a:endParaRPr sz="1600" i="1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>
            <a:spLocks noGrp="1"/>
          </p:cNvSpPr>
          <p:nvPr>
            <p:ph type="title"/>
          </p:nvPr>
        </p:nvSpPr>
        <p:spPr>
          <a:xfrm>
            <a:off x="318194" y="555600"/>
            <a:ext cx="8584248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sharedTest - GMD + ATD images</a:t>
            </a:r>
            <a:endParaRPr/>
          </a:p>
        </p:txBody>
      </p:sp>
      <p:sp>
        <p:nvSpPr>
          <p:cNvPr id="371" name="Google Shape;371;p62"/>
          <p:cNvSpPr txBox="1"/>
          <p:nvPr/>
        </p:nvSpPr>
        <p:spPr>
          <a:xfrm>
            <a:off x="316350" y="2292350"/>
            <a:ext cx="8511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./gradlew test</a:t>
            </a:r>
            <a:endParaRPr sz="19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./gradlew </a:t>
            </a:r>
            <a:endParaRPr sz="19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-Pandroid.sdk.channel=3 nexusOneApi30DebugAndroidTest</a:t>
            </a:r>
            <a:endParaRPr sz="19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>
            <a:spLocks noGrp="1"/>
          </p:cNvSpPr>
          <p:nvPr>
            <p:ph type="title"/>
          </p:nvPr>
        </p:nvSpPr>
        <p:spPr>
          <a:xfrm>
            <a:off x="318194" y="555600"/>
            <a:ext cx="874011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sharedTest - Android Studio</a:t>
            </a:r>
            <a:endParaRPr/>
          </a:p>
        </p:txBody>
      </p:sp>
      <p:sp>
        <p:nvSpPr>
          <p:cNvPr id="377" name="Google Shape;377;p63"/>
          <p:cNvSpPr txBox="1"/>
          <p:nvPr/>
        </p:nvSpPr>
        <p:spPr>
          <a:xfrm>
            <a:off x="316350" y="2023375"/>
            <a:ext cx="8511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Hard</a:t>
            </a: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on Android Studio!!!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Please star https://issuetracker.google.com/issues/132426298</a:t>
            </a:r>
            <a:endParaRPr sz="1600" i="1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2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sharedTest - Article</a:t>
            </a:r>
            <a:endParaRPr/>
          </a:p>
        </p:txBody>
      </p:sp>
      <p:sp>
        <p:nvSpPr>
          <p:cNvPr id="383" name="Google Shape;383;p64"/>
          <p:cNvSpPr txBox="1"/>
          <p:nvPr/>
        </p:nvSpPr>
        <p:spPr>
          <a:xfrm>
            <a:off x="316350" y="1694025"/>
            <a:ext cx="85113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sharedTest pattern: 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sharing tests and speeding up development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http://robolectric.org/blog/2021/10/06/sharedTest/</a:t>
            </a:r>
            <a:endParaRPr sz="1600" i="1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Pyramid</a:t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4242825" y="2280775"/>
            <a:ext cx="3765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TEST-DRIVEN DEVELOPMENT BY EXAMPLE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KENT BECK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075" y="1436025"/>
            <a:ext cx="2238500" cy="28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 txBox="1">
            <a:spLocks noGrp="1"/>
          </p:cNvSpPr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projects use Robolectric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607432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projects uses Robolectric</a:t>
            </a:r>
            <a:endParaRPr/>
          </a:p>
        </p:txBody>
      </p:sp>
      <p:pic>
        <p:nvPicPr>
          <p:cNvPr id="394" name="Google Shape;3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50" y="1534650"/>
            <a:ext cx="4668748" cy="293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6"/>
          <p:cNvSpPr txBox="1"/>
          <p:nvPr/>
        </p:nvSpPr>
        <p:spPr>
          <a:xfrm>
            <a:off x="5865400" y="1311300"/>
            <a:ext cx="30132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Code: 754K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Commits: 12K+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Issues: 1K+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Gradle: 24915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Java: 693827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Kotlin: 15180</a:t>
            </a: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https://github.com/search?q=org.robolectric%3Arobolectric&amp;type=Code</a:t>
            </a:r>
            <a:endParaRPr sz="1600" i="1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 txBox="1"/>
          <p:nvPr/>
        </p:nvSpPr>
        <p:spPr>
          <a:xfrm>
            <a:off x="316350" y="1881700"/>
            <a:ext cx="85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1330900" y="2065675"/>
            <a:ext cx="655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Flutter uses Robolectric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1281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uses Robolectric</a:t>
            </a:r>
            <a:endParaRPr/>
          </a:p>
        </p:txBody>
      </p:sp>
      <p:pic>
        <p:nvPicPr>
          <p:cNvPr id="407" name="Google Shape;4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00" y="1311300"/>
            <a:ext cx="7660949" cy="32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>
            <a:spLocks noGrp="1"/>
          </p:cNvSpPr>
          <p:nvPr>
            <p:ph type="title"/>
          </p:nvPr>
        </p:nvSpPr>
        <p:spPr>
          <a:xfrm>
            <a:off x="318194" y="555600"/>
            <a:ext cx="8506316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uses Robolectric</a:t>
            </a:r>
            <a:endParaRPr/>
          </a:p>
        </p:txBody>
      </p:sp>
      <p:sp>
        <p:nvSpPr>
          <p:cNvPr id="413" name="Google Shape;413;p69"/>
          <p:cNvSpPr txBox="1"/>
          <p:nvPr/>
        </p:nvSpPr>
        <p:spPr>
          <a:xfrm>
            <a:off x="316350" y="1654725"/>
            <a:ext cx="8511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(orientation == Configuration.ORIENTATION_LANDSCAPE)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(rotation == Surface.ROTATION_90)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ZeroSides.</a:t>
            </a:r>
            <a:r>
              <a:rPr lang="en" sz="1000" b="1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(rotation == Surface.ROTATION_270)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In android API &gt;= 23, the nav bar always appears on the "bottom" (USB) side.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Build.VERSION.SDK_INT &gt;= 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 ZeroSides.</a:t>
            </a:r>
            <a:r>
              <a:rPr lang="en" sz="1000" b="1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LEFT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ZeroSides.</a:t>
            </a:r>
            <a:r>
              <a:rPr lang="en" sz="1000" b="1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Ambiguous orientation due to landscape left/right default. Zero both sides.</a:t>
            </a:r>
            <a:endParaRPr sz="1000" i="1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(rotation == Surface.ROTATION_0 || rotation == Surface.ROTATION_180)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ZeroSides.</a:t>
            </a:r>
            <a:r>
              <a:rPr lang="en" sz="1000" b="1" i="1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BOTH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6476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uses Robolectric</a:t>
            </a:r>
            <a:endParaRPr/>
          </a:p>
        </p:txBody>
      </p:sp>
      <p:sp>
        <p:nvSpPr>
          <p:cNvPr id="419" name="Google Shape;419;p70"/>
          <p:cNvSpPr txBox="1"/>
          <p:nvPr/>
        </p:nvSpPr>
        <p:spPr>
          <a:xfrm>
            <a:off x="344400" y="1703700"/>
            <a:ext cx="8511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@Config(minSdk = 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maxSdk = 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systemInsetHandlesFullscreenNavbarRightBelowSDK23()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RuntimeEnvironment.setQualifiers(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"+land"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FlutterView flutterView = spy(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FlutterView(RuntimeEnvironment.systemContext));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setExpectedDisplayRotation(Surface.ROTATION_270);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// ...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flutterView.onApplyWindowInsets(windowInsets);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// ...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validateViewportMetricPadding(viewportMetricsCaptor,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8424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uses Robolectric</a:t>
            </a:r>
            <a:endParaRPr/>
          </a:p>
        </p:txBody>
      </p:sp>
      <p:sp>
        <p:nvSpPr>
          <p:cNvPr id="425" name="Google Shape;425;p71"/>
          <p:cNvSpPr txBox="1"/>
          <p:nvPr/>
        </p:nvSpPr>
        <p:spPr>
          <a:xfrm>
            <a:off x="344400" y="1703700"/>
            <a:ext cx="8511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@Config(minSdk = 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maxSdk = </a:t>
            </a:r>
            <a:r>
              <a:rPr lang="en" sz="10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systemInsetHandlesFullscreenNavbarRight() {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RuntimeEnvironment.setQualifiers(</a:t>
            </a:r>
            <a:r>
              <a:rPr lang="en" sz="1000" b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"+land"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FlutterView flutterView = spy(</a:t>
            </a:r>
            <a:r>
              <a:rPr lang="en" sz="1000" b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FlutterView(RuntimeEnvironment.systemContext));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setExpectedDisplayRotation(Surface.ROTATION_90);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// ...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flutterView.onApplyWindowInsets(windowInsets);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// ...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validateViewportMetricPadding(viewportMetricsCaptor,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/>
        </p:nvSpPr>
        <p:spPr>
          <a:xfrm>
            <a:off x="316350" y="1881700"/>
            <a:ext cx="85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31" name="Google Shape;431;p72"/>
          <p:cNvSpPr txBox="1"/>
          <p:nvPr/>
        </p:nvSpPr>
        <p:spPr>
          <a:xfrm>
            <a:off x="1330900" y="2065675"/>
            <a:ext cx="655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AOSP uses Robolectric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51776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AOSP uses Robolectric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50" y="1246475"/>
            <a:ext cx="7597874" cy="32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51776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AOSP uses Robolectric</a:t>
            </a:r>
            <a:endParaRPr/>
          </a:p>
        </p:txBody>
      </p:sp>
      <p:sp>
        <p:nvSpPr>
          <p:cNvPr id="443" name="Google Shape;443;p74"/>
          <p:cNvSpPr txBox="1"/>
          <p:nvPr/>
        </p:nvSpPr>
        <p:spPr>
          <a:xfrm>
            <a:off x="389800" y="1668675"/>
            <a:ext cx="82224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packages/apps/Car/Settings/tests/robotests/*/ScreenshotContextPreferenceControllerTest.java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refreshUi_screenshotDisabled_preferenceUnchecked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mTwoStatePreference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.setChecked(</a:t>
            </a:r>
            <a:r>
              <a:rPr lang="en" sz="1000" b="1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Secure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i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putInt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mContext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.getContentResolver(),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Secure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.ASSIST_SCREENSHOT_ENABLED, </a:t>
            </a:r>
            <a:r>
              <a:rPr lang="en" sz="10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mController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.refreshUi();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assertThat(</a:t>
            </a:r>
            <a:r>
              <a:rPr lang="en" sz="1000" b="1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mTwoStatePreference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.isChecked()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).isFalse();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>
              <a:solidFill>
                <a:srgbClr val="0000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Pyramid</a:t>
            </a:r>
            <a:endParaRPr/>
          </a:p>
        </p:txBody>
      </p:sp>
      <p:sp>
        <p:nvSpPr>
          <p:cNvPr id="108" name="Google Shape;108;p21"/>
          <p:cNvSpPr txBox="1"/>
          <p:nvPr/>
        </p:nvSpPr>
        <p:spPr>
          <a:xfrm>
            <a:off x="4228800" y="1950650"/>
            <a:ext cx="3765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Android Test-Driven Development by Tutorials (Second Edition): Learn Android TDD by Building Real-World Apps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raywenderlich Tutorial Team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150" y="1510400"/>
            <a:ext cx="2321669" cy="28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5436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AOSP uses Robolectric</a:t>
            </a:r>
            <a:endParaRPr/>
          </a:p>
        </p:txBody>
      </p:sp>
      <p:sp>
        <p:nvSpPr>
          <p:cNvPr id="449" name="Google Shape;449;p75"/>
          <p:cNvSpPr txBox="1"/>
          <p:nvPr/>
        </p:nvSpPr>
        <p:spPr>
          <a:xfrm>
            <a:off x="389800" y="1668675"/>
            <a:ext cx="8222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packages/apps/Car/Settings/tests/robotests/*/ErrorDialogTest.java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testOkDismissesDialog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ErrorDialog dialog 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ErrorDialog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b="1" i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 b="1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mTestFragment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R.string.delete_user_error_title);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i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assertThat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(isDialogShown()).isTrue();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Dialog is shown.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// Invoke cancel.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DialogTestUtils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 b="1" i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clickPositiveButton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dialog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i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assertThat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(isDialogShown()).isFalse(); </a:t>
            </a: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Dialog is dismissed.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/>
          <p:nvPr/>
        </p:nvSpPr>
        <p:spPr>
          <a:xfrm>
            <a:off x="316350" y="1881700"/>
            <a:ext cx="85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5" name="Google Shape;455;p76"/>
          <p:cNvSpPr txBox="1"/>
          <p:nvPr/>
        </p:nvSpPr>
        <p:spPr>
          <a:xfrm>
            <a:off x="1330900" y="2065675"/>
            <a:ext cx="655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Chromium uses Robolectric</a:t>
            </a:r>
            <a:endParaRPr sz="30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90742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Chromium uses Robolectric</a:t>
            </a:r>
            <a:endParaRPr/>
          </a:p>
        </p:txBody>
      </p:sp>
      <p:pic>
        <p:nvPicPr>
          <p:cNvPr id="461" name="Google Shape;4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00" y="1311300"/>
            <a:ext cx="5712876" cy="32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90742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Chromium uses Robolectric</a:t>
            </a:r>
            <a:endParaRPr/>
          </a:p>
        </p:txBody>
      </p:sp>
      <p:sp>
        <p:nvSpPr>
          <p:cNvPr id="467" name="Google Shape;467;p78"/>
          <p:cNvSpPr txBox="1"/>
          <p:nvPr/>
        </p:nvSpPr>
        <p:spPr>
          <a:xfrm>
            <a:off x="389800" y="1668675"/>
            <a:ext cx="82224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WebContentsDarkModeControllerUnitTest.java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/** Shadow class for {@link org.chromium.ui.util.ColorUtils} */</a:t>
            </a:r>
            <a:endParaRPr sz="1000"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@Implements(ColorUtils.</a:t>
            </a:r>
            <a:r>
              <a:rPr lang="en" sz="1000" b="1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ShadowColorUtils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boolean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sInNightMode;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@Implementation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boolean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inNightMode(Context context)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sInNightMode;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32293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Chromium uses Robolectric</a:t>
            </a:r>
            <a:endParaRPr/>
          </a:p>
        </p:txBody>
      </p:sp>
      <p:sp>
        <p:nvSpPr>
          <p:cNvPr id="473" name="Google Shape;473;p79"/>
          <p:cNvSpPr txBox="1"/>
          <p:nvPr/>
        </p:nvSpPr>
        <p:spPr>
          <a:xfrm>
            <a:off x="389800" y="1668675"/>
            <a:ext cx="82224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WebContentsDarkModeControllerUnitTest.java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testFeatureEnabled()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ShadowColorUtils.sInNightMode = </a:t>
            </a:r>
            <a:r>
              <a:rPr lang="en" sz="1000" b="1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mIsGlobalSettingsEnabled = </a:t>
            </a:r>
            <a:r>
              <a:rPr lang="en" sz="1000" b="1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Assert.assertTrue(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"Feature should be enabled, if both global settings and night mode enabled."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WebContentsDarkModeController.isFeatureEnabled(mMockContext, mMockProfile));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97236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Chromium uses Robolectric</a:t>
            </a:r>
            <a:endParaRPr/>
          </a:p>
        </p:txBody>
      </p:sp>
      <p:sp>
        <p:nvSpPr>
          <p:cNvPr id="479" name="Google Shape;479;p80"/>
          <p:cNvSpPr txBox="1"/>
          <p:nvPr/>
        </p:nvSpPr>
        <p:spPr>
          <a:xfrm>
            <a:off x="389800" y="1668675"/>
            <a:ext cx="8222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WebContentsDarkModeControllerUnitTest.java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testFeatureEnabled_LightMode()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ShadowColorUtils.sInNightMode = </a:t>
            </a:r>
            <a:r>
              <a:rPr lang="en" sz="1000" b="1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mIsGlobalSettingsEnabled = </a:t>
            </a:r>
            <a:r>
              <a:rPr lang="en" sz="1000" b="1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Assert.assertFalse(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"Feature should be disabled when not in night mode."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WebContentsDarkModeController.isFeatureEnabled(mMockContext, mMockProfile));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5827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Chromium uses Robolectric</a:t>
            </a:r>
            <a:endParaRPr/>
          </a:p>
        </p:txBody>
      </p:sp>
      <p:sp>
        <p:nvSpPr>
          <p:cNvPr id="485" name="Google Shape;485;p81"/>
          <p:cNvSpPr txBox="1"/>
          <p:nvPr/>
        </p:nvSpPr>
        <p:spPr>
          <a:xfrm>
            <a:off x="389800" y="1668675"/>
            <a:ext cx="8222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WebContentsDarkModeControllerUnitTest.java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testFeatureEnabled_NoUserSettings()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ShadowColorUtils.sInNightMode = </a:t>
            </a:r>
            <a:r>
              <a:rPr lang="en" sz="1000" b="1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mIsGlobalSettingsEnabled = </a:t>
            </a:r>
            <a:r>
              <a:rPr lang="en" sz="1000" b="1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Assert.assertFalse(</a:t>
            </a:r>
            <a:r>
              <a:rPr lang="en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"Feature should be disabled when global settings disabled."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WebContentsDarkModeController.isFeatureEnabled(mMockContext, mMockProfile));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>
            <a:spLocks noGrp="1"/>
          </p:cNvSpPr>
          <p:nvPr>
            <p:ph type="title"/>
          </p:nvPr>
        </p:nvSpPr>
        <p:spPr>
          <a:xfrm>
            <a:off x="2170050" y="1072150"/>
            <a:ext cx="48039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testing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3"/>
          <p:cNvSpPr txBox="1">
            <a:spLocks noGrp="1"/>
          </p:cNvSpPr>
          <p:nvPr>
            <p:ph type="title"/>
          </p:nvPr>
        </p:nvSpPr>
        <p:spPr>
          <a:xfrm>
            <a:off x="2464375" y="1450525"/>
            <a:ext cx="4613100" cy="16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Pyramid</a:t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1882688" y="3801525"/>
            <a:ext cx="527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The Testing Pyramid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975" y="1387500"/>
            <a:ext cx="3801357" cy="23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Pyramid</a:t>
            </a:r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3919625" y="1701115"/>
            <a:ext cx="4958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5F6368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Large tests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are end-to-end tests(</a:t>
            </a:r>
            <a:r>
              <a:rPr lang="en" sz="1600" b="1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10%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).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5F6368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 tests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are integration tests(</a:t>
            </a:r>
            <a:r>
              <a:rPr lang="en" sz="1600" b="1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20%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).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5F6368"/>
                </a:solidFill>
                <a:uFill>
                  <a:noFill/>
                </a:uFill>
                <a:latin typeface="Roboto Mono Light"/>
                <a:ea typeface="Roboto Mono Light"/>
                <a:cs typeface="Roboto Mono Light"/>
                <a:sym typeface="Roboto Mono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Small tests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are unit tests(</a:t>
            </a:r>
            <a:r>
              <a:rPr lang="en" sz="1600" b="1">
                <a:solidFill>
                  <a:srgbClr val="5F6368"/>
                </a:solidFill>
                <a:latin typeface="Roboto Mono"/>
                <a:ea typeface="Roboto Mono"/>
                <a:cs typeface="Roboto Mono"/>
                <a:sym typeface="Roboto Mono"/>
              </a:rPr>
              <a:t>70%</a:t>
            </a: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).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475" y="1674750"/>
            <a:ext cx="3801357" cy="23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Pyramid</a:t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3927789" y="1740528"/>
            <a:ext cx="5055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UI tests:</a:t>
            </a:r>
            <a:b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androidx.test &amp; Espresso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Integration tests:</a:t>
            </a:r>
            <a:b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androidx.test &amp; Espresso/Robolectric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Unit tests: </a:t>
            </a:r>
            <a:b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Mockito/Mockk/PowerMock/Robolectric</a:t>
            </a:r>
            <a:endParaRPr sz="1600">
              <a:solidFill>
                <a:srgbClr val="5F6368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75" y="1674750"/>
            <a:ext cx="3801357" cy="23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68</Slides>
  <Notes>68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DevFest 2021</vt:lpstr>
      <vt:lpstr>Android Testing with Robolectric</vt:lpstr>
      <vt:lpstr>Agenda</vt:lpstr>
      <vt:lpstr>Testing Pyramid</vt:lpstr>
      <vt:lpstr>Testing Pyramid</vt:lpstr>
      <vt:lpstr>Testing Pyramid</vt:lpstr>
      <vt:lpstr>Testing Pyramid</vt:lpstr>
      <vt:lpstr>Testing Pyramid</vt:lpstr>
      <vt:lpstr>Testing Pyramid</vt:lpstr>
      <vt:lpstr>Testing Pyramid</vt:lpstr>
      <vt:lpstr>Android Testing with Robolectric</vt:lpstr>
      <vt:lpstr>PowerPoint Presentation</vt:lpstr>
      <vt:lpstr>PowerPoint Presentation</vt:lpstr>
      <vt:lpstr>Why Robolectric?</vt:lpstr>
      <vt:lpstr>Why Robolectric?</vt:lpstr>
      <vt:lpstr>Why Robolectric?</vt:lpstr>
      <vt:lpstr>Why Robolectric?</vt:lpstr>
      <vt:lpstr>PowerPoint Presentation</vt:lpstr>
      <vt:lpstr>Integrate Robolectric</vt:lpstr>
      <vt:lpstr>Integrate Robolectric</vt:lpstr>
      <vt:lpstr>PowerPoint Presentation</vt:lpstr>
      <vt:lpstr>Core feature - Real Resources</vt:lpstr>
      <vt:lpstr>Core feature - Real Resources</vt:lpstr>
      <vt:lpstr>Core feature - Configure SDK </vt:lpstr>
      <vt:lpstr>Core feature - Configure SDK </vt:lpstr>
      <vt:lpstr>Core feature - Configure SDK </vt:lpstr>
      <vt:lpstr>Core feature - Configure Qualifiers </vt:lpstr>
      <vt:lpstr>Core feature - Configure Qualifiers </vt:lpstr>
      <vt:lpstr>Core feature - Configure Qualifiers </vt:lpstr>
      <vt:lpstr>Core feature - Configure Display</vt:lpstr>
      <vt:lpstr>Core feature - Configure Display</vt:lpstr>
      <vt:lpstr>Core feature - Shadow</vt:lpstr>
      <vt:lpstr>Core feature - Shadow</vt:lpstr>
      <vt:lpstr>Core feature - Shadow</vt:lpstr>
      <vt:lpstr>Core feature - Shadow</vt:lpstr>
      <vt:lpstr>Core feature - Shadow</vt:lpstr>
      <vt:lpstr>Core feature - Multi Build System</vt:lpstr>
      <vt:lpstr>Core feature - Multi Build System</vt:lpstr>
      <vt:lpstr>Core feature - Multi Build System</vt:lpstr>
      <vt:lpstr>Core feature - Multi Build System</vt:lpstr>
      <vt:lpstr>Core feature - M1 Supporting</vt:lpstr>
      <vt:lpstr>sharedTest pattern</vt:lpstr>
      <vt:lpstr>sharedTest</vt:lpstr>
      <vt:lpstr>PowerPoint Presentation</vt:lpstr>
      <vt:lpstr>sharedTest - AndroidJUnit4</vt:lpstr>
      <vt:lpstr>sharedTest - Structure</vt:lpstr>
      <vt:lpstr>sharedTest - GMD + ATD images</vt:lpstr>
      <vt:lpstr>sharedTest - GMD + ATD images</vt:lpstr>
      <vt:lpstr>sharedTest - Android Studio</vt:lpstr>
      <vt:lpstr>sharedTest - Article</vt:lpstr>
      <vt:lpstr>Open source projects use Robolectric</vt:lpstr>
      <vt:lpstr>Open source projects uses Robolectric</vt:lpstr>
      <vt:lpstr>PowerPoint Presentation</vt:lpstr>
      <vt:lpstr>Flutter uses Robolectric</vt:lpstr>
      <vt:lpstr>Flutter uses Robolectric</vt:lpstr>
      <vt:lpstr>Flutter uses Robolectric</vt:lpstr>
      <vt:lpstr>Flutter uses Robolectric</vt:lpstr>
      <vt:lpstr>PowerPoint Presentation</vt:lpstr>
      <vt:lpstr>AOSP uses Robolectric</vt:lpstr>
      <vt:lpstr>AOSP uses Robolectric</vt:lpstr>
      <vt:lpstr>AOSP uses Robolectric</vt:lpstr>
      <vt:lpstr>PowerPoint Presentation</vt:lpstr>
      <vt:lpstr>Chromium uses Robolectric</vt:lpstr>
      <vt:lpstr>Chromium uses Robolectric</vt:lpstr>
      <vt:lpstr>Chromium uses Robolectric</vt:lpstr>
      <vt:lpstr>Chromium uses Robolectric</vt:lpstr>
      <vt:lpstr>Chromium uses Robolectric</vt:lpstr>
      <vt:lpstr>Happy testing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Testing with Robolectric</dc:title>
  <cp:revision>18</cp:revision>
  <dcterms:modified xsi:type="dcterms:W3CDTF">2021-12-12T08:53:22Z</dcterms:modified>
</cp:coreProperties>
</file>